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TAMP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="" xmlns:a16="http://schemas.microsoft.com/office/drawing/2014/main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="" xmlns:a16="http://schemas.microsoft.com/office/drawing/2014/main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977" y="1024725"/>
            <a:ext cx="10505023" cy="17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sp>
        <p:nvSpPr>
          <p:cNvPr id="5" name="Google Shape;310;p18">
            <a:extLst>
              <a:ext uri="{FF2B5EF4-FFF2-40B4-BE49-F238E27FC236}">
                <a16:creationId xmlns="" xmlns:a16="http://schemas.microsoft.com/office/drawing/2014/main" id="{2069C100-9106-F81D-4894-9F3A4F494133}"/>
              </a:ext>
            </a:extLst>
          </p:cNvPr>
          <p:cNvSpPr txBox="1">
            <a:spLocks/>
          </p:cNvSpPr>
          <p:nvPr/>
        </p:nvSpPr>
        <p:spPr>
          <a:xfrm>
            <a:off x="1149094" y="2004846"/>
            <a:ext cx="10505023" cy="26299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 3D mobile application for understanding the human brain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the morphology, anatomy, physiology, and taxonomy of the human brain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2884" y="4151326"/>
            <a:ext cx="3640241" cy="242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8715" r="11513" b="8209"/>
          <a:stretch/>
        </p:blipFill>
        <p:spPr>
          <a:xfrm>
            <a:off x="2647950" y="4153186"/>
            <a:ext cx="300990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 </a:t>
            </a:r>
            <a:r>
              <a:rPr lang="en-US" dirty="0"/>
              <a:t>and create a 3D </a:t>
            </a:r>
            <a:r>
              <a:rPr lang="en-US" dirty="0" smtClean="0"/>
              <a:t>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="" xmlns:a16="http://schemas.microsoft.com/office/drawing/2014/main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1;p15">
            <a:extLst>
              <a:ext uri="{FF2B5EF4-FFF2-40B4-BE49-F238E27FC236}">
                <a16:creationId xmlns="" xmlns:a16="http://schemas.microsoft.com/office/drawing/2014/main" id="{37F9FF8E-6E62-5486-37A9-3E28E61FC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1176" y="439512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" b="1" dirty="0" smtClean="0"/>
              <a:t>Outline</a:t>
            </a:r>
            <a:endParaRPr b="1" dirty="0"/>
          </a:p>
        </p:txBody>
      </p:sp>
      <p:sp>
        <p:nvSpPr>
          <p:cNvPr id="5" name="Google Shape;292;p15">
            <a:extLst>
              <a:ext uri="{FF2B5EF4-FFF2-40B4-BE49-F238E27FC236}">
                <a16:creationId xmlns="" xmlns:a16="http://schemas.microsoft.com/office/drawing/2014/main" id="{55246698-D7A2-0591-848B-5897CFBD4284}"/>
              </a:ext>
            </a:extLst>
          </p:cNvPr>
          <p:cNvSpPr txBox="1">
            <a:spLocks/>
          </p:cNvSpPr>
          <p:nvPr/>
        </p:nvSpPr>
        <p:spPr>
          <a:xfrm>
            <a:off x="1541176" y="1231217"/>
            <a:ext cx="8544118" cy="53309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Introduction &amp; 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Proposed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Literature Review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Expected </a:t>
            </a:r>
            <a:r>
              <a:rPr lang="en-US" sz="2400" b="1" dirty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Scope of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Gantt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Work Division</a:t>
            </a:r>
            <a:r>
              <a:rPr lang="en-US" b="1" dirty="0"/>
              <a:t/>
            </a:r>
            <a:br>
              <a:rPr lang="en-US" b="1" dirty="0"/>
            </a:b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7544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419204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The Brain is the most important and complicated organ in the human body</a:t>
            </a:r>
            <a:r>
              <a:rPr lang="en" sz="2800" dirty="0" smtClean="0"/>
              <a:t>. </a:t>
            </a:r>
            <a:endParaRPr lang="en" sz="2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It controls and coordinates all the actions and reactions that we make.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6" y="3984598"/>
            <a:ext cx="3304967" cy="2478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5" y="3971222"/>
            <a:ext cx="2492214" cy="2492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067175" y="3294338"/>
            <a:ext cx="1576620" cy="1579545"/>
          </a:xfrm>
          <a:prstGeom prst="rect">
            <a:avLst/>
          </a:prstGeom>
        </p:spPr>
      </p:pic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566262" y="3278029"/>
            <a:ext cx="1576620" cy="1579545"/>
          </a:xfrm>
          <a:prstGeom prst="rect">
            <a:avLst/>
          </a:prstGeom>
        </p:spPr>
      </p:pic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112625" y="3278029"/>
            <a:ext cx="1576620" cy="1579545"/>
          </a:xfrm>
          <a:prstGeom prst="rect">
            <a:avLst/>
          </a:prstGeom>
        </p:spPr>
      </p:pic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88801" y="3229204"/>
            <a:ext cx="1576620" cy="1579545"/>
          </a:xfrm>
          <a:prstGeom prst="rect">
            <a:avLst/>
          </a:prstGeom>
        </p:spPr>
      </p:pic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739718" y="164831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Taxonomy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classification of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Brain 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13" y="3047921"/>
            <a:ext cx="4297174" cy="313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26786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Anatomy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structural parts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36" y="3573559"/>
            <a:ext cx="4036989" cy="31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87" y="3573559"/>
            <a:ext cx="3933644" cy="305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="" xmlns:a16="http://schemas.microsoft.com/office/drawing/2014/main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515" y="609600"/>
            <a:ext cx="9379132" cy="1888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5" name="Google Shape;304;p17">
            <a:extLst>
              <a:ext uri="{FF2B5EF4-FFF2-40B4-BE49-F238E27FC236}">
                <a16:creationId xmlns="" xmlns:a16="http://schemas.microsoft.com/office/drawing/2014/main" id="{5CC57266-8859-50F5-A18C-BB366C256FC8}"/>
              </a:ext>
            </a:extLst>
          </p:cNvPr>
          <p:cNvSpPr txBox="1">
            <a:spLocks/>
          </p:cNvSpPr>
          <p:nvPr/>
        </p:nvSpPr>
        <p:spPr>
          <a:xfrm>
            <a:off x="2046515" y="1659043"/>
            <a:ext cx="9379132" cy="4802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S</a:t>
            </a:r>
            <a:r>
              <a:rPr lang="en-US" sz="2800" dirty="0" smtClean="0"/>
              <a:t>tudents </a:t>
            </a:r>
            <a:r>
              <a:rPr lang="en-US" sz="2800" dirty="0"/>
              <a:t>frequently run into difficulties when studying the human brain, especially college students or beginners.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Lack </a:t>
            </a:r>
            <a:r>
              <a:rPr lang="en-US" sz="2800" dirty="0"/>
              <a:t>of 2D/3D desktop/mobile </a:t>
            </a:r>
            <a:r>
              <a:rPr lang="en-US" sz="2800" dirty="0" smtClean="0"/>
              <a:t>applications</a:t>
            </a:r>
            <a:endParaRPr lang="en-US" sz="2800" dirty="0"/>
          </a:p>
          <a:p>
            <a:pPr lvl="1">
              <a:spcAft>
                <a:spcPts val="1200"/>
              </a:spcAft>
            </a:pPr>
            <a:endParaRPr lang="en-US" sz="1400" dirty="0">
              <a:latin typeface="Maven Pro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rcRect/>
          <a:stretch>
            <a:fillRect/>
          </a:stretch>
        </p:blipFill>
        <p:spPr>
          <a:xfrm>
            <a:off x="1899955" y="3547364"/>
            <a:ext cx="30771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2542" y="3524971"/>
            <a:ext cx="4399684" cy="29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594</TotalTime>
  <Words>442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197</cp:revision>
  <dcterms:created xsi:type="dcterms:W3CDTF">2022-11-13T09:20:27Z</dcterms:created>
  <dcterms:modified xsi:type="dcterms:W3CDTF">2022-11-21T09:34:39Z</dcterms:modified>
</cp:coreProperties>
</file>